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09" r:id="rId2"/>
  </p:sldIdLst>
  <p:sldSz cx="12192000" cy="6858000"/>
  <p:notesSz cx="6858000" cy="9144000"/>
  <p:embeddedFontLst>
    <p:embeddedFont>
      <p:font typeface="等线" panose="02010600030101010101" pitchFamily="2" charset="-122"/>
      <p:regular r:id="rId3"/>
      <p:bold r:id="rId4"/>
    </p:embeddedFont>
    <p:embeddedFont>
      <p:font typeface="等线 Light" panose="02010600030101010101" pitchFamily="2" charset="-122"/>
      <p:regular r:id="rId5"/>
    </p:embeddedFont>
    <p:embeddedFont>
      <p:font typeface="微软雅黑" panose="020B0503020204020204" pitchFamily="34" charset="-122"/>
      <p:regular r:id="rId6"/>
      <p:bold r:id="rId7"/>
    </p:embeddedFont>
    <p:embeddedFont>
      <p:font typeface="Rajdhani Medium" panose="02000000000000000000" pitchFamily="2" charset="0"/>
      <p:regular r:id="rId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heme" Target="theme/theme1.xml"/><Relationship Id="rId5" Type="http://schemas.openxmlformats.org/officeDocument/2006/relationships/font" Target="fonts/font3.fntdata"/><Relationship Id="rId10" Type="http://schemas.openxmlformats.org/officeDocument/2006/relationships/viewProps" Target="viewProps.xml"/><Relationship Id="rId4" Type="http://schemas.openxmlformats.org/officeDocument/2006/relationships/font" Target="fonts/font2.fntdata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572539-B8DE-0379-57C2-ADB601483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5FBCCF8-ADCA-DDF9-A0A0-B111BA438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1BEB50-4F6D-21EC-CD8A-052DCF3A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94A5B1-5257-6D0B-C096-9E9CB940E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2FBE16-2C9B-388C-C1FF-4BF01087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5036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2BEC9A-3BE2-E2D0-4C08-DEA3849AB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0647CE-DFB1-B58F-83E2-9913A369C7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D5B696-0F2D-0AE2-943D-A2CDD4A99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9AB40B-4D3C-3EE9-4DB6-C71B42F59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4A796F-B8EF-5B5A-CDB8-C6A3B3B3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3874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91AA61-12A6-CBC2-989E-A6F3423851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C9DDEC-42E1-1833-F49D-5BF169B83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A46D19-4375-02C2-9526-24E24AE4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7872BC-0279-1C7A-90C8-39C88C927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28E748-9B7F-CAE4-D845-EBAEF285C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861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726E70-B596-0A53-33E9-144BE0B81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E7D29A-3496-E568-9D25-F3D18C7CF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3B6B0A-1387-2885-0F60-CE93C8B45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9D4F11-6280-F1D9-5686-855D7EE95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043B9E-79C5-352A-DF19-B7AF09BCD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176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DD0DF7-B556-4F60-E700-A64C75992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B28C27-C8C2-D81A-5EB9-80A3FE4CA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167E29-8F47-0E30-4804-8D0D0DC40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0F2BCC-33FB-8E1E-123B-532AC7360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812684-71F3-E733-9317-F0EF85D04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639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2B633F-D609-1AFC-B371-259F09E27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B91FF7-9C89-AD06-63F5-A1825F730C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7F00B97-554A-6F4B-3751-11BE2CBDC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F8E82F-FEAE-C793-C852-590DD6B92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E13688-4234-3937-6165-E00C3CA10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4411E1-1457-F64C-D487-6A7832BA3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892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0E2E04-DD98-E78B-0C04-1BF6B4B95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040B03-163A-3C20-18FB-467F8E755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30AB6B-93BE-A850-5FF9-2ACEAE497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197CD30-D238-CCEC-2982-FFE0B17FA2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996078-85A9-B584-9ECA-BBBE34DB75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E85D37D-9AAF-8D22-D998-2B1F15E3E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230E76E-BCDA-6135-C977-EC480B325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DA594F0-D5D8-D00B-8925-83489F8A3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692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FAE320-CB58-FCD8-E77B-1FF116A16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DB8CF5F-9584-DD00-D0CA-F9B35E069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D078E8-8CD0-7078-A22B-0F2EF889A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73AAB32-1D6F-6DC4-1411-EFCD9CC82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972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59F200D-AC0F-5FE7-AB89-F8678965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069C4B6-EB4E-A11B-A474-D2C7AB76C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AA8EA58-D5CE-DE51-C5A4-7101B211C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11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919245-D89D-4B5C-106D-36B0C635E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CCB0C1-AA95-EEB8-D08F-3253CB4B8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55B482-5563-7C3F-E940-E1D6A008B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9D89402-7617-54EF-E95A-F5FE8E3B4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CEDC6E-8AB5-D5F7-513E-F78A304E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F89EDD-4782-B863-EF26-14E9E50E9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582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B0678B-D8A0-A235-7DB0-76E44A437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869BAFA-D917-F01A-4762-56E8BECB80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87B4115-B401-E0D6-BE73-A38734823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E1A219-5BFE-0C17-CDA7-4B70E9058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6742C1-978F-8DD2-45A5-1E598DB08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89AD37-C7A4-C562-D283-B345F7D2F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59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545BC4-AC81-F684-11D9-EE65955FD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730357-55F9-5BB4-F2E9-169B54A13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38FF50-26F2-2DC3-060B-4BAC108533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64880-D644-45F1-854F-9D6F6D6B67FD}" type="datetimeFigureOut">
              <a:rPr lang="zh-CN" altLang="en-US" smtClean="0"/>
              <a:t>2024/11/29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7003F1-6C11-EB8A-C40B-9492FFC9D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D96B07-DD9C-A6E8-F4FE-D16A8E6D2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60A69-784C-4123-8B10-36C2653E27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103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C43E09-F50A-B773-74D6-C4374B2CB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D221BB10-C64D-1A71-8F73-B5DE80DE31FD}"/>
              </a:ext>
            </a:extLst>
          </p:cNvPr>
          <p:cNvCxnSpPr>
            <a:cxnSpLocks/>
          </p:cNvCxnSpPr>
          <p:nvPr/>
        </p:nvCxnSpPr>
        <p:spPr>
          <a:xfrm>
            <a:off x="2359025" y="5752787"/>
            <a:ext cx="7493427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63E8858-DAFF-AEB3-2AEF-CA2DB7257146}"/>
              </a:ext>
            </a:extLst>
          </p:cNvPr>
          <p:cNvCxnSpPr>
            <a:cxnSpLocks/>
          </p:cNvCxnSpPr>
          <p:nvPr/>
        </p:nvCxnSpPr>
        <p:spPr>
          <a:xfrm flipH="1">
            <a:off x="10601944" y="2038243"/>
            <a:ext cx="1213" cy="2781514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8D880CFC-20ED-A775-33A5-CC4DC17814FF}"/>
              </a:ext>
            </a:extLst>
          </p:cNvPr>
          <p:cNvSpPr txBox="1"/>
          <p:nvPr/>
        </p:nvSpPr>
        <p:spPr>
          <a:xfrm rot="16200000">
            <a:off x="8162160" y="2044507"/>
            <a:ext cx="1509849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衡山派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b="1" dirty="0">
                <a:latin typeface="Rajdhani Medium" panose="02000000000000000000" pitchFamily="2" charset="0"/>
                <a:ea typeface="微软雅黑" panose="020B0503020204020204" pitchFamily="34" charset="-122"/>
                <a:cs typeface="Rajdhani Medium" panose="02000000000000000000" pitchFamily="2" charset="0"/>
              </a:rPr>
              <a:t>D133EBS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729EB1C-C733-BD7C-68C5-A005A1EDA433}"/>
              </a:ext>
            </a:extLst>
          </p:cNvPr>
          <p:cNvSpPr txBox="1"/>
          <p:nvPr/>
        </p:nvSpPr>
        <p:spPr>
          <a:xfrm>
            <a:off x="2359025" y="5935006"/>
            <a:ext cx="1255583" cy="369332"/>
          </a:xfrm>
          <a:prstGeom prst="rect">
            <a:avLst/>
          </a:prstGeom>
          <a:solidFill>
            <a:schemeClr val="bg1"/>
          </a:solidFill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b="1" dirty="0">
                <a:latin typeface="Rajdhani Medium" panose="02000000000000000000" pitchFamily="2" charset="0"/>
                <a:cs typeface="Rajdhani Medium" panose="02000000000000000000" pitchFamily="2" charset="0"/>
              </a:rPr>
              <a:t>5v-TypeC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ADF200C-5D76-203C-EE15-B9BAD0202719}"/>
              </a:ext>
            </a:extLst>
          </p:cNvPr>
          <p:cNvSpPr txBox="1"/>
          <p:nvPr/>
        </p:nvSpPr>
        <p:spPr>
          <a:xfrm>
            <a:off x="3740944" y="5938690"/>
            <a:ext cx="907287" cy="369332"/>
          </a:xfrm>
          <a:prstGeom prst="rect">
            <a:avLst/>
          </a:prstGeom>
          <a:solidFill>
            <a:schemeClr val="bg1"/>
          </a:solidFill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b="1" dirty="0">
                <a:latin typeface="Rajdhani Medium" panose="02000000000000000000" pitchFamily="2" charset="0"/>
                <a:cs typeface="Rajdhani Medium" panose="02000000000000000000" pitchFamily="2" charset="0"/>
              </a:rPr>
              <a:t>5-12 Vin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B3DA8BA-BC36-79F0-8113-72B742B7D98B}"/>
              </a:ext>
            </a:extLst>
          </p:cNvPr>
          <p:cNvSpPr txBox="1"/>
          <p:nvPr/>
        </p:nvSpPr>
        <p:spPr>
          <a:xfrm>
            <a:off x="4756150" y="5938690"/>
            <a:ext cx="1127025" cy="369332"/>
          </a:xfrm>
          <a:prstGeom prst="rect">
            <a:avLst/>
          </a:prstGeom>
          <a:solidFill>
            <a:schemeClr val="bg1"/>
          </a:solidFill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b="1" dirty="0">
                <a:latin typeface="Rajdhani Medium" panose="02000000000000000000" pitchFamily="2" charset="0"/>
                <a:cs typeface="Rajdhani Medium" panose="02000000000000000000" pitchFamily="2" charset="0"/>
              </a:rPr>
              <a:t>UART 0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7A8EEDF-CCC4-23FC-734D-2E67128693DF}"/>
              </a:ext>
            </a:extLst>
          </p:cNvPr>
          <p:cNvSpPr txBox="1"/>
          <p:nvPr/>
        </p:nvSpPr>
        <p:spPr>
          <a:xfrm>
            <a:off x="6049810" y="5938690"/>
            <a:ext cx="1127025" cy="369332"/>
          </a:xfrm>
          <a:prstGeom prst="rect">
            <a:avLst/>
          </a:prstGeom>
          <a:solidFill>
            <a:schemeClr val="bg1"/>
          </a:solidFill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b="1" dirty="0">
                <a:latin typeface="Rajdhani Medium" panose="02000000000000000000" pitchFamily="2" charset="0"/>
                <a:cs typeface="Rajdhani Medium" panose="02000000000000000000" pitchFamily="2" charset="0"/>
              </a:rPr>
              <a:t>JTAG </a:t>
            </a:r>
            <a:r>
              <a:rPr lang="en-US" altLang="zh-CN" b="1" dirty="0" err="1">
                <a:latin typeface="Rajdhani Medium" panose="02000000000000000000" pitchFamily="2" charset="0"/>
                <a:cs typeface="Rajdhani Medium" panose="02000000000000000000" pitchFamily="2" charset="0"/>
              </a:rPr>
              <a:t>Dbg</a:t>
            </a:r>
            <a:endParaRPr lang="en-US" altLang="zh-CN" b="1" dirty="0">
              <a:latin typeface="Rajdhani Medium" panose="02000000000000000000" pitchFamily="2" charset="0"/>
              <a:cs typeface="Rajdhani Medium" panose="02000000000000000000" pitchFamily="2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8434D3A-C2FF-2ED7-0D83-C2690A52D4EC}"/>
              </a:ext>
            </a:extLst>
          </p:cNvPr>
          <p:cNvSpPr txBox="1"/>
          <p:nvPr/>
        </p:nvSpPr>
        <p:spPr>
          <a:xfrm>
            <a:off x="7329657" y="5938690"/>
            <a:ext cx="1127025" cy="369332"/>
          </a:xfrm>
          <a:prstGeom prst="rect">
            <a:avLst/>
          </a:prstGeom>
          <a:solidFill>
            <a:schemeClr val="bg1"/>
          </a:solidFill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b="1" dirty="0">
                <a:latin typeface="Rajdhani Medium" panose="02000000000000000000" pitchFamily="2" charset="0"/>
                <a:cs typeface="Rajdhani Medium" panose="02000000000000000000" pitchFamily="2" charset="0"/>
              </a:rPr>
              <a:t>TRC Li-ion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0C29767-F3E1-A1BA-198E-1772294A72C6}"/>
              </a:ext>
            </a:extLst>
          </p:cNvPr>
          <p:cNvSpPr txBox="1"/>
          <p:nvPr/>
        </p:nvSpPr>
        <p:spPr>
          <a:xfrm>
            <a:off x="8560595" y="5935006"/>
            <a:ext cx="545308" cy="369332"/>
          </a:xfrm>
          <a:prstGeom prst="rect">
            <a:avLst/>
          </a:prstGeom>
          <a:solidFill>
            <a:schemeClr val="bg1"/>
          </a:solidFill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b="1" dirty="0">
                <a:latin typeface="Rajdhani Medium" panose="02000000000000000000" pitchFamily="2" charset="0"/>
                <a:cs typeface="Rajdhani Medium" panose="02000000000000000000" pitchFamily="2" charset="0"/>
              </a:rPr>
              <a:t>RST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124D765-1A6F-CC4F-5860-165C7111DADF}"/>
              </a:ext>
            </a:extLst>
          </p:cNvPr>
          <p:cNvSpPr txBox="1"/>
          <p:nvPr/>
        </p:nvSpPr>
        <p:spPr>
          <a:xfrm>
            <a:off x="9191625" y="5935006"/>
            <a:ext cx="660828" cy="369332"/>
          </a:xfrm>
          <a:prstGeom prst="rect">
            <a:avLst/>
          </a:prstGeom>
          <a:solidFill>
            <a:schemeClr val="bg1"/>
          </a:solidFill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b="1" dirty="0">
                <a:latin typeface="Rajdhani Medium" panose="02000000000000000000" pitchFamily="2" charset="0"/>
                <a:cs typeface="Rajdhani Medium" panose="02000000000000000000" pitchFamily="2" charset="0"/>
              </a:rPr>
              <a:t>BOOT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2AA7633-5CAA-1289-6C7B-A891C1FFFDB2}"/>
              </a:ext>
            </a:extLst>
          </p:cNvPr>
          <p:cNvSpPr txBox="1"/>
          <p:nvPr/>
        </p:nvSpPr>
        <p:spPr>
          <a:xfrm rot="16200000">
            <a:off x="1822326" y="5843039"/>
            <a:ext cx="850579" cy="276999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Rajdhani Medium" panose="02000000000000000000" pitchFamily="2" charset="0"/>
                <a:cs typeface="Rajdhani Medium" panose="02000000000000000000" pitchFamily="2" charset="0"/>
              </a:rPr>
              <a:t>Board Port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E108E44-9D57-4E1E-6B83-410A6C66DB66}"/>
              </a:ext>
            </a:extLst>
          </p:cNvPr>
          <p:cNvSpPr/>
          <p:nvPr/>
        </p:nvSpPr>
        <p:spPr>
          <a:xfrm>
            <a:off x="2293620" y="341776"/>
            <a:ext cx="7561133" cy="12923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8ED4E4E-662C-4152-F9EA-0FDEF7B290A9}"/>
              </a:ext>
            </a:extLst>
          </p:cNvPr>
          <p:cNvSpPr/>
          <p:nvPr/>
        </p:nvSpPr>
        <p:spPr>
          <a:xfrm>
            <a:off x="2581718" y="452438"/>
            <a:ext cx="6965797" cy="8524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6E2E5F7-728F-3016-7840-023242669CBE}"/>
              </a:ext>
            </a:extLst>
          </p:cNvPr>
          <p:cNvSpPr/>
          <p:nvPr/>
        </p:nvSpPr>
        <p:spPr>
          <a:xfrm>
            <a:off x="2386115" y="1310276"/>
            <a:ext cx="5791191" cy="323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Rajdhani Medium" panose="02000000000000000000" pitchFamily="2" charset="0"/>
                <a:cs typeface="Rajdhani Medium" panose="02000000000000000000" pitchFamily="2" charset="0"/>
              </a:rPr>
              <a:t>|</a:t>
            </a:r>
            <a:r>
              <a:rPr lang="en-US" altLang="zh-CN" sz="1800" dirty="0">
                <a:solidFill>
                  <a:schemeClr val="tx1"/>
                </a:solidFill>
                <a:latin typeface="Rajdhani Medium" panose="02000000000000000000" pitchFamily="2" charset="0"/>
                <a:cs typeface="Rajdhani Medium" panose="02000000000000000000" pitchFamily="2" charset="0"/>
              </a:rPr>
              <a:t> LFNL SCIENSE TECHNOLOGY AND CULTURE DIVISION OF EN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FD21055-6EAF-D855-A28E-32D31A717903}"/>
              </a:ext>
            </a:extLst>
          </p:cNvPr>
          <p:cNvSpPr txBox="1"/>
          <p:nvPr/>
        </p:nvSpPr>
        <p:spPr>
          <a:xfrm rot="16200000">
            <a:off x="8859539" y="834061"/>
            <a:ext cx="1682113" cy="307777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sz="1400" b="1" dirty="0">
                <a:latin typeface="Rajdhani Medium" panose="02000000000000000000" pitchFamily="2" charset="0"/>
                <a:cs typeface="Rajdhani Medium" panose="02000000000000000000" pitchFamily="2" charset="0"/>
              </a:rPr>
              <a:t>40-Pin Header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799A72C6-52AB-4F10-A9AD-2FFA4C491329}"/>
              </a:ext>
            </a:extLst>
          </p:cNvPr>
          <p:cNvCxnSpPr>
            <a:cxnSpLocks/>
          </p:cNvCxnSpPr>
          <p:nvPr/>
        </p:nvCxnSpPr>
        <p:spPr>
          <a:xfrm>
            <a:off x="2581718" y="388634"/>
            <a:ext cx="27707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9D255D84-E0B5-A02D-B35B-F22141B12EDB}"/>
              </a:ext>
            </a:extLst>
          </p:cNvPr>
          <p:cNvSpPr txBox="1"/>
          <p:nvPr/>
        </p:nvSpPr>
        <p:spPr>
          <a:xfrm rot="16200000">
            <a:off x="1918332" y="739437"/>
            <a:ext cx="1057816" cy="307777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zh-CN" sz="1400" b="1" dirty="0">
                <a:latin typeface="Rajdhani Medium" panose="02000000000000000000" pitchFamily="2" charset="0"/>
                <a:cs typeface="Rajdhani Medium" panose="02000000000000000000" pitchFamily="2" charset="0"/>
              </a:rPr>
              <a:t>01 ------ 02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BF47749D-E524-32BD-D1F2-47D5B189BB2D}"/>
              </a:ext>
            </a:extLst>
          </p:cNvPr>
          <p:cNvSpPr txBox="1"/>
          <p:nvPr/>
        </p:nvSpPr>
        <p:spPr>
          <a:xfrm rot="16200000">
            <a:off x="8928250" y="2383062"/>
            <a:ext cx="150984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LFNL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学者持有</a:t>
            </a:r>
            <a:endParaRPr lang="en-US" altLang="zh-CN" sz="1400" b="1" dirty="0">
              <a:latin typeface="Rajdhani Medium" panose="02000000000000000000" pitchFamily="2" charset="0"/>
              <a:ea typeface="微软雅黑" panose="020B0503020204020204" pitchFamily="34" charset="-122"/>
              <a:cs typeface="Rajdhani Medium" panose="02000000000000000000" pitchFamily="2" charset="0"/>
            </a:endParaRP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C6D5C877-8BAD-BA34-085A-76D3969FB8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" t="5229" r="1459" b="5056"/>
          <a:stretch/>
        </p:blipFill>
        <p:spPr bwMode="auto">
          <a:xfrm rot="16200000">
            <a:off x="8446302" y="4160735"/>
            <a:ext cx="2065751" cy="746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Welcome to the documentation of LVGL! — LVGL documentation">
            <a:extLst>
              <a:ext uri="{FF2B5EF4-FFF2-40B4-BE49-F238E27FC236}">
                <a16:creationId xmlns:a16="http://schemas.microsoft.com/office/drawing/2014/main" id="{AE67B1F0-D796-9F52-AA4F-EA78C6181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511"/>
          <a:stretch/>
        </p:blipFill>
        <p:spPr bwMode="auto">
          <a:xfrm rot="16200000">
            <a:off x="7688584" y="4221800"/>
            <a:ext cx="2047498" cy="60615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6" name="文本框 45">
            <a:extLst>
              <a:ext uri="{FF2B5EF4-FFF2-40B4-BE49-F238E27FC236}">
                <a16:creationId xmlns:a16="http://schemas.microsoft.com/office/drawing/2014/main" id="{618E2915-C549-C4E3-BB8B-84203AE50732}"/>
              </a:ext>
            </a:extLst>
          </p:cNvPr>
          <p:cNvSpPr txBox="1"/>
          <p:nvPr/>
        </p:nvSpPr>
        <p:spPr>
          <a:xfrm rot="16200000">
            <a:off x="8836553" y="3233167"/>
            <a:ext cx="30965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bg1"/>
                </a:solidFill>
                <a:latin typeface="Rajdhani Medium" panose="02000000000000000000" pitchFamily="2" charset="0"/>
                <a:cs typeface="Rajdhani Medium" panose="02000000000000000000" pitchFamily="2" charset="0"/>
              </a:rPr>
              <a:t>LASTING FIGHT FOR NICE LIFE</a:t>
            </a:r>
            <a:endParaRPr lang="zh-CN" altLang="en-US" sz="1800" dirty="0">
              <a:solidFill>
                <a:schemeClr val="bg1"/>
              </a:solidFill>
              <a:latin typeface="Rajdhani Medium" panose="02000000000000000000" pitchFamily="2" charset="0"/>
              <a:cs typeface="Rajdhani Medium" panose="02000000000000000000" pitchFamily="2" charset="0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68F8683F-A293-E69B-39CF-2CDE81BEEF6B}"/>
              </a:ext>
            </a:extLst>
          </p:cNvPr>
          <p:cNvGrpSpPr/>
          <p:nvPr/>
        </p:nvGrpSpPr>
        <p:grpSpPr>
          <a:xfrm>
            <a:off x="1462356" y="1719932"/>
            <a:ext cx="480937" cy="3174662"/>
            <a:chOff x="1471686" y="1719932"/>
            <a:chExt cx="480937" cy="3174662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559620B4-4218-4D19-1B60-844366B55CED}"/>
                </a:ext>
              </a:extLst>
            </p:cNvPr>
            <p:cNvSpPr/>
            <p:nvPr/>
          </p:nvSpPr>
          <p:spPr>
            <a:xfrm rot="16200000">
              <a:off x="1488588" y="2045793"/>
              <a:ext cx="397776" cy="382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lang="en-US" altLang="zh-CN" sz="3600" b="1" dirty="0">
                <a:solidFill>
                  <a:schemeClr val="tx1"/>
                </a:solidFill>
                <a:latin typeface="Rajdhani Medium" panose="02000000000000000000" pitchFamily="2" charset="0"/>
                <a:cs typeface="Rajdhani Medium" panose="02000000000000000000" pitchFamily="2" charset="0"/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05623FDB-0DD6-5307-1739-4C62758DD2DB}"/>
                </a:ext>
              </a:extLst>
            </p:cNvPr>
            <p:cNvSpPr/>
            <p:nvPr/>
          </p:nvSpPr>
          <p:spPr>
            <a:xfrm rot="16200000">
              <a:off x="124824" y="3066794"/>
              <a:ext cx="3174662" cy="48093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zh-CN" sz="3600" b="1" dirty="0">
                  <a:solidFill>
                    <a:schemeClr val="bg1"/>
                  </a:solidFill>
                  <a:latin typeface="Rajdhani Medium" panose="02000000000000000000" pitchFamily="2" charset="0"/>
                  <a:cs typeface="Rajdhani Medium" panose="02000000000000000000" pitchFamily="2" charset="0"/>
                </a:rPr>
                <a:t>HENGSHAN </a:t>
              </a:r>
              <a:r>
                <a:rPr lang="en-US" altLang="zh-CN" sz="3600" b="1" dirty="0">
                  <a:solidFill>
                    <a:schemeClr val="tx1"/>
                  </a:solidFill>
                  <a:latin typeface="Rajdhani Medium" panose="02000000000000000000" pitchFamily="2" charset="0"/>
                  <a:cs typeface="Rajdhani Medium" panose="02000000000000000000" pitchFamily="2" charset="0"/>
                </a:rPr>
                <a:t>PI</a:t>
              </a:r>
            </a:p>
          </p:txBody>
        </p:sp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F5BD7BC7-E9D3-9BA0-F278-76466E2B77C1}"/>
              </a:ext>
            </a:extLst>
          </p:cNvPr>
          <p:cNvSpPr txBox="1"/>
          <p:nvPr/>
        </p:nvSpPr>
        <p:spPr>
          <a:xfrm rot="16200000">
            <a:off x="6055356" y="3493400"/>
            <a:ext cx="357080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前途是光明的，道路是曲折的</a:t>
            </a:r>
          </a:p>
        </p:txBody>
      </p:sp>
      <p:sp>
        <p:nvSpPr>
          <p:cNvPr id="56" name="星形: 五角 55">
            <a:extLst>
              <a:ext uri="{FF2B5EF4-FFF2-40B4-BE49-F238E27FC236}">
                <a16:creationId xmlns:a16="http://schemas.microsoft.com/office/drawing/2014/main" id="{4A42EAE5-0A1A-4AB3-466E-21EB57A04562}"/>
              </a:ext>
            </a:extLst>
          </p:cNvPr>
          <p:cNvSpPr/>
          <p:nvPr/>
        </p:nvSpPr>
        <p:spPr>
          <a:xfrm rot="16200000">
            <a:off x="2518961" y="3189455"/>
            <a:ext cx="1008000" cy="1008000"/>
          </a:xfrm>
          <a:prstGeom prst="star5">
            <a:avLst/>
          </a:prstGeom>
          <a:noFill/>
          <a:ln w="6032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E0812E23-9B45-5C6E-5728-A9BFA34E5646}"/>
              </a:ext>
            </a:extLst>
          </p:cNvPr>
          <p:cNvSpPr txBox="1"/>
          <p:nvPr/>
        </p:nvSpPr>
        <p:spPr>
          <a:xfrm>
            <a:off x="2339548" y="1908052"/>
            <a:ext cx="51342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一切新的东西都是从艰苦斗争中锻炼出来的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C50323E1-0256-B27B-A1E4-BC250E3E2647}"/>
              </a:ext>
            </a:extLst>
          </p:cNvPr>
          <p:cNvSpPr txBox="1"/>
          <p:nvPr/>
        </p:nvSpPr>
        <p:spPr>
          <a:xfrm>
            <a:off x="2386115" y="5074138"/>
            <a:ext cx="51640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    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红雨随心翻作浪，青山着意化为桥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—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33" name="Picture 9" descr="我最喜欢的一幅毛主席的照片_手机搜狐网">
            <a:extLst>
              <a:ext uri="{FF2B5EF4-FFF2-40B4-BE49-F238E27FC236}">
                <a16:creationId xmlns:a16="http://schemas.microsoft.com/office/drawing/2014/main" id="{CE17E39A-EDA7-E757-B59A-F217D6CFA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466232" y="2224976"/>
            <a:ext cx="2208115" cy="2943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3D129BF-B30D-2FC2-2F46-323831F9B349}"/>
              </a:ext>
            </a:extLst>
          </p:cNvPr>
          <p:cNvSpPr/>
          <p:nvPr/>
        </p:nvSpPr>
        <p:spPr>
          <a:xfrm>
            <a:off x="1120986" y="261257"/>
            <a:ext cx="9825688" cy="625496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117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74</Words>
  <Application>Microsoft Office PowerPoint</Application>
  <PresentationFormat>宽屏</PresentationFormat>
  <Paragraphs>19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 Light</vt:lpstr>
      <vt:lpstr>Arial</vt:lpstr>
      <vt:lpstr>等线</vt:lpstr>
      <vt:lpstr>微软雅黑</vt:lpstr>
      <vt:lpstr>Rajdhani Medium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健豪 李</dc:creator>
  <cp:lastModifiedBy>健豪 李</cp:lastModifiedBy>
  <cp:revision>2</cp:revision>
  <dcterms:created xsi:type="dcterms:W3CDTF">2024-11-29T09:18:02Z</dcterms:created>
  <dcterms:modified xsi:type="dcterms:W3CDTF">2024-11-29T09:19:11Z</dcterms:modified>
</cp:coreProperties>
</file>

<file path=docProps/thumbnail.jpeg>
</file>